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7" roundtripDataSignature="AMtx7mhRLLdCTnzAZDsyNeJTriOkwcvL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11" Type="http://schemas.openxmlformats.org/officeDocument/2006/relationships/image" Target="../media/image11.png"/><Relationship Id="rId10" Type="http://schemas.openxmlformats.org/officeDocument/2006/relationships/image" Target="../media/image6.png"/><Relationship Id="rId9" Type="http://schemas.openxmlformats.org/officeDocument/2006/relationships/image" Target="../media/image5.png"/><Relationship Id="rId5" Type="http://schemas.openxmlformats.org/officeDocument/2006/relationships/image" Target="../media/image13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9970" l="6937" r="23553" t="25897"/>
          <a:stretch/>
        </p:blipFill>
        <p:spPr>
          <a:xfrm>
            <a:off x="185737" y="260985"/>
            <a:ext cx="2886075" cy="1497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 b="7989" l="6521" r="22017" t="24664"/>
          <a:stretch/>
        </p:blipFill>
        <p:spPr>
          <a:xfrm>
            <a:off x="3154997" y="213360"/>
            <a:ext cx="2941003" cy="1497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 rotWithShape="1">
          <a:blip r:embed="rId5">
            <a:alphaModFix/>
          </a:blip>
          <a:srcRect b="8682" l="28416" r="2185" t="27894"/>
          <a:stretch/>
        </p:blipFill>
        <p:spPr>
          <a:xfrm>
            <a:off x="6096000" y="260985"/>
            <a:ext cx="2912748" cy="1497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"/>
          <p:cNvPicPr preferRelativeResize="0"/>
          <p:nvPr/>
        </p:nvPicPr>
        <p:blipFill rotWithShape="1">
          <a:blip r:embed="rId6">
            <a:alphaModFix/>
          </a:blip>
          <a:srcRect b="9305" l="29921" r="2265" t="27500"/>
          <a:stretch/>
        </p:blipFill>
        <p:spPr>
          <a:xfrm>
            <a:off x="9120188" y="213361"/>
            <a:ext cx="2912748" cy="1526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"/>
          <p:cNvPicPr preferRelativeResize="0"/>
          <p:nvPr/>
        </p:nvPicPr>
        <p:blipFill rotWithShape="1">
          <a:blip r:embed="rId7">
            <a:alphaModFix/>
          </a:blip>
          <a:srcRect b="8055" l="29530" r="2187" t="28333"/>
          <a:stretch/>
        </p:blipFill>
        <p:spPr>
          <a:xfrm>
            <a:off x="185737" y="1758315"/>
            <a:ext cx="2886075" cy="1512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 rotWithShape="1">
          <a:blip r:embed="rId8">
            <a:alphaModFix/>
          </a:blip>
          <a:srcRect b="10277" l="28438" r="1523" t="25639"/>
          <a:stretch/>
        </p:blipFill>
        <p:spPr>
          <a:xfrm>
            <a:off x="3091974" y="1758315"/>
            <a:ext cx="3004026" cy="1546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"/>
          <p:cNvPicPr preferRelativeResize="0"/>
          <p:nvPr/>
        </p:nvPicPr>
        <p:blipFill rotWithShape="1">
          <a:blip r:embed="rId9">
            <a:alphaModFix/>
          </a:blip>
          <a:srcRect b="10394" l="29273" r="2418" t="24943"/>
          <a:stretch/>
        </p:blipFill>
        <p:spPr>
          <a:xfrm>
            <a:off x="6116162" y="1805940"/>
            <a:ext cx="3004026" cy="1599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"/>
          <p:cNvPicPr preferRelativeResize="0"/>
          <p:nvPr/>
        </p:nvPicPr>
        <p:blipFill rotWithShape="1">
          <a:blip r:embed="rId10">
            <a:alphaModFix/>
          </a:blip>
          <a:srcRect b="10968" l="29596" r="2337" t="24944"/>
          <a:stretch/>
        </p:blipFill>
        <p:spPr>
          <a:xfrm>
            <a:off x="9140350" y="1829409"/>
            <a:ext cx="3020173" cy="1599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"/>
          <p:cNvPicPr preferRelativeResize="0"/>
          <p:nvPr/>
        </p:nvPicPr>
        <p:blipFill rotWithShape="1">
          <a:blip r:embed="rId11">
            <a:alphaModFix/>
          </a:blip>
          <a:srcRect b="9677" l="29354" r="2097" t="26069"/>
          <a:stretch/>
        </p:blipFill>
        <p:spPr>
          <a:xfrm>
            <a:off x="179225" y="3255645"/>
            <a:ext cx="2872425" cy="151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"/>
          <p:cNvPicPr preferRelativeResize="0"/>
          <p:nvPr/>
        </p:nvPicPr>
        <p:blipFill rotWithShape="1">
          <a:blip r:embed="rId3">
            <a:alphaModFix/>
          </a:blip>
          <a:srcRect b="10824" l="23146" r="30161" t="21219"/>
          <a:stretch/>
        </p:blipFill>
        <p:spPr>
          <a:xfrm>
            <a:off x="1" y="255641"/>
            <a:ext cx="4119716" cy="3372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"/>
          <p:cNvPicPr preferRelativeResize="0"/>
          <p:nvPr/>
        </p:nvPicPr>
        <p:blipFill rotWithShape="1">
          <a:blip r:embed="rId4">
            <a:alphaModFix/>
          </a:blip>
          <a:srcRect b="11397" l="29033" r="2178" t="24230"/>
          <a:stretch/>
        </p:blipFill>
        <p:spPr>
          <a:xfrm>
            <a:off x="4097956" y="2389488"/>
            <a:ext cx="3662965" cy="191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"/>
          <p:cNvPicPr preferRelativeResize="0"/>
          <p:nvPr/>
        </p:nvPicPr>
        <p:blipFill rotWithShape="1">
          <a:blip r:embed="rId5">
            <a:alphaModFix/>
          </a:blip>
          <a:srcRect b="10897" l="28433" r="2329" t="25417"/>
          <a:stretch/>
        </p:blipFill>
        <p:spPr>
          <a:xfrm>
            <a:off x="4057511" y="357354"/>
            <a:ext cx="3703410" cy="191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"/>
          <p:cNvPicPr preferRelativeResize="0"/>
          <p:nvPr/>
        </p:nvPicPr>
        <p:blipFill rotWithShape="1">
          <a:blip r:embed="rId6">
            <a:alphaModFix/>
          </a:blip>
          <a:srcRect b="11827" l="29678" r="2258" t="24371"/>
          <a:stretch/>
        </p:blipFill>
        <p:spPr>
          <a:xfrm>
            <a:off x="7895303" y="404447"/>
            <a:ext cx="3455451" cy="1821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"/>
          <p:cNvPicPr preferRelativeResize="0"/>
          <p:nvPr/>
        </p:nvPicPr>
        <p:blipFill rotWithShape="1">
          <a:blip r:embed="rId7">
            <a:alphaModFix/>
          </a:blip>
          <a:srcRect b="8960" l="29918" r="2259" t="25950"/>
          <a:stretch/>
        </p:blipFill>
        <p:spPr>
          <a:xfrm>
            <a:off x="7848268" y="2389488"/>
            <a:ext cx="3549519" cy="191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2021-05-26T13:04:43Z</dcterms:created>
  <dc:creator>Sarah Mathew</dc:creator>
</cp:coreProperties>
</file>